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221</Words>
  <Application>Microsoft Office PowerPoint</Application>
  <PresentationFormat>Grand écran</PresentationFormat>
  <Paragraphs>82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Ulrich HASSED</cp:lastModifiedBy>
  <cp:revision>14</cp:revision>
  <dcterms:created xsi:type="dcterms:W3CDTF">2020-05-11T13:34:34Z</dcterms:created>
  <dcterms:modified xsi:type="dcterms:W3CDTF">2020-05-12T11:56:32Z</dcterms:modified>
</cp:coreProperties>
</file>